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heme/theme3.xml" ContentType="application/vnd.openxmlformats-officedocument.them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7" r:id="rId2"/>
  </p:sldMasterIdLst>
  <p:notesMasterIdLst>
    <p:notesMasterId r:id="rId6"/>
  </p:notesMasterIdLst>
  <p:sldIdLst>
    <p:sldId id="257" r:id="rId3"/>
    <p:sldId id="268" r:id="rId4"/>
    <p:sldId id="272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67" autoAdjust="0"/>
  </p:normalViewPr>
  <p:slideViewPr>
    <p:cSldViewPr>
      <p:cViewPr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05C1C-1E3A-49E3-9443-447CCD07373F}" type="datetimeFigureOut">
              <a:rPr lang="de-DE" smtClean="0"/>
              <a:t>09.09.2011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04A15-969C-4B05-9B12-80F16EC9B2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38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C752B43-47C2-425B-BF3D-A2B563CE2181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250" y="3208892"/>
            <a:ext cx="8064000" cy="648000"/>
          </a:xfrm>
        </p:spPr>
        <p:txBody>
          <a:bodyPr lIns="90000">
            <a:noAutofit/>
          </a:bodyPr>
          <a:lstStyle>
            <a:lvl1pPr marL="0" indent="0" algn="l">
              <a:spcBef>
                <a:spcPts val="336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39750" y="1982788"/>
            <a:ext cx="8064000" cy="864000"/>
          </a:xfrm>
        </p:spPr>
        <p:txBody>
          <a:bodyPr lIns="90000" tIns="46800" rIns="90000" bIns="46800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250" y="4508500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Autor durch Klicken hinzufügen</a:t>
            </a:r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732825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 baseline="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Ort, Datum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30E8F39-E340-4337-BEF9-F8BBE29707CB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01859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4M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1620000"/>
            <a:ext cx="8064000" cy="5760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000" y="2520000"/>
            <a:ext cx="8064000" cy="288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643063" y="6643688"/>
            <a:ext cx="947737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7D4A-CA53-4FF7-941D-FDF77CDB547E}" type="datetime1">
              <a:rPr lang="de-DE"/>
              <a:pPr>
                <a:defRPr/>
              </a:pPr>
              <a:t>09.09.2011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43688"/>
            <a:ext cx="1233488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36E90-964A-4855-A989-69814EF1AC6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1469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1643063" y="6643688"/>
            <a:ext cx="947737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2A8FD-6F53-47A3-9701-BCCA685D26D4}" type="datetime1">
              <a:rPr lang="de-DE"/>
              <a:pPr>
                <a:defRPr/>
              </a:pPr>
              <a:t>09.09.2011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43688"/>
            <a:ext cx="1233488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57767-A1E1-42B4-B2CE-D2BB89DB5DD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4596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250" y="3208892"/>
            <a:ext cx="8064000" cy="648000"/>
          </a:xfrm>
        </p:spPr>
        <p:txBody>
          <a:bodyPr lIns="90000">
            <a:noAutofit/>
          </a:bodyPr>
          <a:lstStyle>
            <a:lvl1pPr marL="0" indent="0" algn="l">
              <a:spcBef>
                <a:spcPts val="336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39750" y="1982788"/>
            <a:ext cx="8064000" cy="864000"/>
          </a:xfrm>
        </p:spPr>
        <p:txBody>
          <a:bodyPr lIns="90000" tIns="46800" rIns="90000" bIns="46800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250" y="4508500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Autor durch Klicken hinzufügen</a:t>
            </a:r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732825"/>
            <a:ext cx="8064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 baseline="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Ort, Datum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97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1987200"/>
            <a:ext cx="3816000" cy="4104000"/>
          </a:xfrm>
          <a:noFill/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1987200"/>
            <a:ext cx="3816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ohne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100" y="2276475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noFill/>
        </p:spPr>
        <p:txBody>
          <a:bodyPr lIns="72000" tIns="46800" bIns="46800" anchor="ctr" anchorCtr="0"/>
          <a:lstStyle>
            <a:lvl1pPr marL="0" indent="0">
              <a:spcBef>
                <a:spcPts val="833"/>
              </a:spcBef>
              <a:buNone/>
              <a:defRPr sz="1600" b="1">
                <a:solidFill>
                  <a:schemeClr val="accent3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21"/>
            <p:custDataLst>
              <p:tags r:id="rId3"/>
            </p:custDataLst>
          </p:nvPr>
        </p:nvSpPr>
        <p:spPr>
          <a:xfrm>
            <a:off x="4788000" y="2275200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mit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38454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000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540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4788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mit 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lIns="72000" tIns="46800" bIns="46800" anchor="ctr" anchorCtr="0"/>
          <a:lstStyle>
            <a:lvl1pPr>
              <a:buNone/>
              <a:defRPr sz="1600" b="1">
                <a:solidFill>
                  <a:schemeClr val="bg2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72000" tIns="46800" rIns="91440" bIns="46800" rtlCol="0" anchor="ctr" anchorCtr="0">
            <a:noAutofit/>
          </a:bodyPr>
          <a:lstStyle>
            <a:lvl1pPr>
              <a:buNone/>
              <a:defRPr lang="de-DE" sz="16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180000" lvl="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2018597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4M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1620000"/>
            <a:ext cx="8064000" cy="5760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0000" y="2520000"/>
            <a:ext cx="8064000" cy="288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643063" y="6643688"/>
            <a:ext cx="947737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7D4A-CA53-4FF7-941D-FDF77CDB547E}" type="datetime1">
              <a:rPr lang="de-DE"/>
              <a:pPr>
                <a:defRPr/>
              </a:pPr>
              <a:t>09.09.2011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43688"/>
            <a:ext cx="1233488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000" y="6652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6E90-964A-4855-A989-69814EF1AC6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14695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1643063" y="6643688"/>
            <a:ext cx="947737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2A8FD-6F53-47A3-9701-BCCA685D26D4}" type="datetime1">
              <a:rPr lang="de-DE"/>
              <a:pPr>
                <a:defRPr/>
              </a:pPr>
              <a:t>09.09.2011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43688"/>
            <a:ext cx="1233488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000" y="6652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57767-A1E1-42B4-B2CE-D2BB89DB5DD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459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 Verbindung 8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97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250" y="1987200"/>
            <a:ext cx="806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1987200"/>
            <a:ext cx="3816000" cy="4104000"/>
          </a:xfrm>
          <a:noFill/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1987200"/>
            <a:ext cx="3816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ohne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40100" y="2276475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noFill/>
        </p:spPr>
        <p:txBody>
          <a:bodyPr lIns="72000" tIns="46800" bIns="46800" anchor="ctr" anchorCtr="0"/>
          <a:lstStyle>
            <a:lvl1pPr marL="0" indent="0">
              <a:spcBef>
                <a:spcPts val="833"/>
              </a:spcBef>
              <a:buNone/>
              <a:defRPr sz="1600" b="1">
                <a:solidFill>
                  <a:schemeClr val="accent3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21"/>
            <p:custDataLst>
              <p:tags r:id="rId3"/>
            </p:custDataLst>
          </p:nvPr>
        </p:nvSpPr>
        <p:spPr>
          <a:xfrm>
            <a:off x="4788000" y="2275200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4" name="Gerade Verbindung 13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mit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38454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00" y="1985761"/>
            <a:ext cx="3816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000" y="2276419"/>
            <a:ext cx="3816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4" name="Gerade Verbindung 13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540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4788000" y="2275200"/>
            <a:ext cx="3816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mit 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40000" y="1584000"/>
            <a:ext cx="8064000" cy="288000"/>
          </a:xfrm>
        </p:spPr>
        <p:txBody>
          <a:bodyPr lIns="0" tIns="0" rIns="0" bIns="0"/>
          <a:lstStyle>
            <a:lvl1pPr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>
            <a:off x="8604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401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lIns="72000" tIns="46800" bIns="46800" anchor="ctr" anchorCtr="0"/>
          <a:lstStyle>
            <a:lvl1pPr>
              <a:buNone/>
              <a:defRPr sz="1600" b="1">
                <a:solidFill>
                  <a:schemeClr val="bg2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787900" y="1988475"/>
            <a:ext cx="3816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72000" tIns="46800" rIns="91440" bIns="46800" rtlCol="0" anchor="ctr" anchorCtr="0">
            <a:noAutofit/>
          </a:bodyPr>
          <a:lstStyle>
            <a:lvl1pPr>
              <a:buNone/>
              <a:defRPr lang="de-DE" sz="16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180000" lvl="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4010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4788250" y="2276475"/>
            <a:ext cx="3816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2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ags" Target="../tags/tag21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 hidden="1"/>
          <p:cNvGrpSpPr/>
          <p:nvPr>
            <p:custDataLst>
              <p:tags r:id="rId14"/>
            </p:custDataLst>
          </p:nvPr>
        </p:nvGrpSpPr>
        <p:grpSpPr>
          <a:xfrm>
            <a:off x="0" y="0"/>
            <a:ext cx="9151200" cy="6865200"/>
            <a:chOff x="-3600" y="-3600"/>
            <a:chExt cx="9151200" cy="6865200"/>
          </a:xfrm>
        </p:grpSpPr>
        <p:cxnSp>
          <p:nvCxnSpPr>
            <p:cNvPr id="8" name="Gerade Verbindung 7" hidden="1"/>
            <p:cNvCxnSpPr/>
            <p:nvPr/>
          </p:nvCxnSpPr>
          <p:spPr>
            <a:xfrm>
              <a:off x="0" y="331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 hidden="1"/>
            <p:cNvCxnSpPr/>
            <p:nvPr/>
          </p:nvCxnSpPr>
          <p:spPr>
            <a:xfrm>
              <a:off x="0" y="619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 hidden="1"/>
            <p:cNvCxnSpPr/>
            <p:nvPr/>
          </p:nvCxnSpPr>
          <p:spPr>
            <a:xfrm>
              <a:off x="-3600" y="198424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 hidden="1"/>
            <p:cNvCxnSpPr/>
            <p:nvPr/>
          </p:nvCxnSpPr>
          <p:spPr>
            <a:xfrm>
              <a:off x="0" y="227647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 hidden="1"/>
            <p:cNvCxnSpPr/>
            <p:nvPr/>
          </p:nvCxnSpPr>
          <p:spPr>
            <a:xfrm>
              <a:off x="-3600" y="3857628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 hidden="1"/>
            <p:cNvCxnSpPr/>
            <p:nvPr/>
          </p:nvCxnSpPr>
          <p:spPr>
            <a:xfrm>
              <a:off x="-3600" y="45085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 hidden="1"/>
            <p:cNvCxnSpPr/>
            <p:nvPr/>
          </p:nvCxnSpPr>
          <p:spPr>
            <a:xfrm>
              <a:off x="-3600" y="4221163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 hidden="1"/>
            <p:cNvCxnSpPr/>
            <p:nvPr/>
          </p:nvCxnSpPr>
          <p:spPr>
            <a:xfrm>
              <a:off x="0" y="609282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 hidden="1"/>
            <p:cNvCxnSpPr/>
            <p:nvPr/>
          </p:nvCxnSpPr>
          <p:spPr>
            <a:xfrm>
              <a:off x="540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 hidden="1"/>
            <p:cNvCxnSpPr/>
            <p:nvPr/>
          </p:nvCxnSpPr>
          <p:spPr>
            <a:xfrm>
              <a:off x="4356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 hidden="1"/>
            <p:cNvCxnSpPr/>
            <p:nvPr/>
          </p:nvCxnSpPr>
          <p:spPr>
            <a:xfrm>
              <a:off x="4572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 hidden="1"/>
            <p:cNvCxnSpPr/>
            <p:nvPr/>
          </p:nvCxnSpPr>
          <p:spPr>
            <a:xfrm>
              <a:off x="4788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 hidden="1"/>
            <p:cNvCxnSpPr/>
            <p:nvPr/>
          </p:nvCxnSpPr>
          <p:spPr>
            <a:xfrm>
              <a:off x="8604250" y="-360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900000"/>
            <a:ext cx="8064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539750" y="1988825"/>
            <a:ext cx="8064000" cy="4104000"/>
          </a:xfrm>
          <a:prstGeom prst="rect">
            <a:avLst/>
          </a:prstGeom>
          <a:noFill/>
        </p:spPr>
        <p:txBody>
          <a:bodyPr vert="horz" lIns="7200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5" name="Foliennummernplatzhalter 24"/>
          <p:cNvSpPr>
            <a:spLocks noGrp="1"/>
          </p:cNvSpPr>
          <p:nvPr>
            <p:ph type="sldNum" sz="quarter" idx="4"/>
          </p:nvPr>
        </p:nvSpPr>
        <p:spPr>
          <a:xfrm>
            <a:off x="8604000" y="6652800"/>
            <a:ext cx="432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9BD17B0-3336-481F-B1B3-4F11337DDCF9}" type="slidenum">
              <a:rPr lang="de-DE" smtClean="0"/>
              <a:t>‹Nr.›</a:t>
            </a:fld>
            <a:endParaRPr lang="de-DE"/>
          </a:p>
        </p:txBody>
      </p:sp>
      <p:cxnSp>
        <p:nvCxnSpPr>
          <p:cNvPr id="37" name="Gerade Verbindung 36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332438"/>
            <a:ext cx="1420131" cy="2986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3" r:id="rId10"/>
    <p:sldLayoutId id="2147483674" r:id="rId11"/>
    <p:sldLayoutId id="2147483676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 hidden="1"/>
          <p:cNvGrpSpPr/>
          <p:nvPr>
            <p:custDataLst>
              <p:tags r:id="rId14"/>
            </p:custDataLst>
          </p:nvPr>
        </p:nvGrpSpPr>
        <p:grpSpPr>
          <a:xfrm>
            <a:off x="0" y="0"/>
            <a:ext cx="9151200" cy="6865200"/>
            <a:chOff x="-3600" y="-3600"/>
            <a:chExt cx="9151200" cy="6865200"/>
          </a:xfrm>
        </p:grpSpPr>
        <p:cxnSp>
          <p:nvCxnSpPr>
            <p:cNvPr id="8" name="Gerade Verbindung 7" hidden="1"/>
            <p:cNvCxnSpPr/>
            <p:nvPr/>
          </p:nvCxnSpPr>
          <p:spPr>
            <a:xfrm>
              <a:off x="0" y="331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 hidden="1"/>
            <p:cNvCxnSpPr/>
            <p:nvPr/>
          </p:nvCxnSpPr>
          <p:spPr>
            <a:xfrm>
              <a:off x="0" y="619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 hidden="1"/>
            <p:cNvCxnSpPr/>
            <p:nvPr/>
          </p:nvCxnSpPr>
          <p:spPr>
            <a:xfrm>
              <a:off x="-3600" y="198424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 hidden="1"/>
            <p:cNvCxnSpPr/>
            <p:nvPr/>
          </p:nvCxnSpPr>
          <p:spPr>
            <a:xfrm>
              <a:off x="0" y="227647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 hidden="1"/>
            <p:cNvCxnSpPr/>
            <p:nvPr/>
          </p:nvCxnSpPr>
          <p:spPr>
            <a:xfrm>
              <a:off x="-3600" y="3857628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 hidden="1"/>
            <p:cNvCxnSpPr/>
            <p:nvPr/>
          </p:nvCxnSpPr>
          <p:spPr>
            <a:xfrm>
              <a:off x="-3600" y="45085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 hidden="1"/>
            <p:cNvCxnSpPr/>
            <p:nvPr/>
          </p:nvCxnSpPr>
          <p:spPr>
            <a:xfrm>
              <a:off x="-3600" y="4221163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 hidden="1"/>
            <p:cNvCxnSpPr/>
            <p:nvPr/>
          </p:nvCxnSpPr>
          <p:spPr>
            <a:xfrm>
              <a:off x="0" y="609282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 hidden="1"/>
            <p:cNvCxnSpPr/>
            <p:nvPr/>
          </p:nvCxnSpPr>
          <p:spPr>
            <a:xfrm>
              <a:off x="540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 hidden="1"/>
            <p:cNvCxnSpPr/>
            <p:nvPr/>
          </p:nvCxnSpPr>
          <p:spPr>
            <a:xfrm>
              <a:off x="4356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 hidden="1"/>
            <p:cNvCxnSpPr/>
            <p:nvPr/>
          </p:nvCxnSpPr>
          <p:spPr>
            <a:xfrm>
              <a:off x="4572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 hidden="1"/>
            <p:cNvCxnSpPr/>
            <p:nvPr/>
          </p:nvCxnSpPr>
          <p:spPr>
            <a:xfrm>
              <a:off x="4788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 hidden="1"/>
            <p:cNvCxnSpPr/>
            <p:nvPr/>
          </p:nvCxnSpPr>
          <p:spPr>
            <a:xfrm>
              <a:off x="8604250" y="-360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900000"/>
            <a:ext cx="8064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539750" y="1988825"/>
            <a:ext cx="8064000" cy="4104000"/>
          </a:xfrm>
          <a:prstGeom prst="rect">
            <a:avLst/>
          </a:prstGeom>
          <a:noFill/>
        </p:spPr>
        <p:txBody>
          <a:bodyPr vert="horz" lIns="7200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37" name="Gerade Verbindung 36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>
            <p:custDataLst>
              <p:tags r:id="rId16"/>
            </p:custDataLst>
          </p:nvPr>
        </p:nvSpPr>
        <p:spPr>
          <a:xfrm>
            <a:off x="540000" y="6423139"/>
            <a:ext cx="8064000" cy="24622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e-DE" sz="1000" dirty="0" smtClean="0"/>
              <a:t>Erstellt mit </a:t>
            </a:r>
            <a:r>
              <a:rPr lang="de-DE" sz="1000" dirty="0" err="1" smtClean="0"/>
              <a:t>QuickSlide</a:t>
            </a:r>
            <a:r>
              <a:rPr lang="de-DE" sz="1000" dirty="0" smtClean="0"/>
              <a:t> Professional - © </a:t>
            </a:r>
            <a:r>
              <a:rPr lang="de-DE" sz="1000" dirty="0" err="1" smtClean="0"/>
              <a:t>Strategy</a:t>
            </a:r>
            <a:r>
              <a:rPr lang="de-DE" sz="1000" dirty="0" smtClean="0"/>
              <a:t> </a:t>
            </a:r>
            <a:r>
              <a:rPr lang="de-DE" sz="1000" dirty="0" err="1" smtClean="0"/>
              <a:t>Compass</a:t>
            </a:r>
            <a:r>
              <a:rPr lang="de-DE" sz="1000" dirty="0" smtClean="0"/>
              <a:t> GmbH</a:t>
            </a:r>
            <a:endParaRPr lang="de-DE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>
                <a:latin typeface="Arial" charset="0"/>
                <a:cs typeface="Arial" charset="0"/>
              </a:rPr>
              <a:t>Projektstatusbericht</a:t>
            </a:r>
            <a:endParaRPr lang="de-DE" dirty="0" smtClean="0">
              <a:latin typeface="Arial" charset="0"/>
              <a:cs typeface="Arial" charset="0"/>
            </a:endParaRPr>
          </a:p>
        </p:txBody>
      </p:sp>
      <p:sp>
        <p:nvSpPr>
          <p:cNvPr id="2051" name="Textfeld 4"/>
          <p:cNvSpPr txBox="1">
            <a:spLocks noChangeArrowheads="1"/>
          </p:cNvSpPr>
          <p:nvPr/>
        </p:nvSpPr>
        <p:spPr bwMode="auto">
          <a:xfrm>
            <a:off x="539750" y="5759450"/>
            <a:ext cx="80645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de-DE"/>
              <a:t>Ort, </a:t>
            </a:r>
            <a:r>
              <a:rPr lang="de-DE" altLang="de-DE"/>
              <a:t>Datum</a:t>
            </a:r>
            <a:r>
              <a:rPr lang="de-DE"/>
              <a:t> </a:t>
            </a:r>
            <a:endParaRPr lang="de-DE" sz="1600"/>
          </a:p>
        </p:txBody>
      </p:sp>
    </p:spTree>
    <p:extLst>
      <p:ext uri="{BB962C8B-B14F-4D97-AF65-F5344CB8AC3E}">
        <p14:creationId xmlns:p14="http://schemas.microsoft.com/office/powerpoint/2010/main" val="18932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560388" y="1998663"/>
            <a:ext cx="1289050" cy="374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de-DE" sz="1400">
                <a:solidFill>
                  <a:schemeClr val="bg1"/>
                </a:solidFill>
              </a:rPr>
              <a:t>Projekttitel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849438" y="1998663"/>
            <a:ext cx="4016375" cy="37465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endParaRPr lang="de-DE" sz="1400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5865813" y="1998663"/>
            <a:ext cx="1289050" cy="374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de-DE" sz="1400">
                <a:solidFill>
                  <a:schemeClr val="bg1"/>
                </a:solidFill>
              </a:rPr>
              <a:t>Projektleiter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7153275" y="1998663"/>
            <a:ext cx="1346200" cy="37465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endParaRPr lang="de-DE" sz="1400"/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560388" y="2373313"/>
            <a:ext cx="1289050" cy="374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de-DE" sz="1400">
                <a:solidFill>
                  <a:schemeClr val="bg1"/>
                </a:solidFill>
              </a:rPr>
              <a:t>Auftraggeber</a:t>
            </a: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1851025" y="2373313"/>
            <a:ext cx="1352550" cy="37465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endParaRPr lang="de-DE" sz="1400"/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3201988" y="2373313"/>
            <a:ext cx="1289050" cy="374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de-DE" sz="1400">
                <a:solidFill>
                  <a:schemeClr val="bg1"/>
                </a:solidFill>
              </a:rPr>
              <a:t>Berichts-</a:t>
            </a:r>
          </a:p>
          <a:p>
            <a:pPr algn="ctr">
              <a:lnSpc>
                <a:spcPct val="90000"/>
              </a:lnSpc>
            </a:pPr>
            <a:r>
              <a:rPr lang="de-DE" sz="1400">
                <a:solidFill>
                  <a:schemeClr val="bg1"/>
                </a:solidFill>
              </a:rPr>
              <a:t>zeitraum</a:t>
            </a: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4491038" y="2373313"/>
            <a:ext cx="1374775" cy="37465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endParaRPr lang="de-DE" sz="1400"/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5865813" y="2373313"/>
            <a:ext cx="1289050" cy="374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de-DE" sz="1400">
                <a:solidFill>
                  <a:schemeClr val="bg1"/>
                </a:solidFill>
              </a:rPr>
              <a:t>Datum der</a:t>
            </a:r>
          </a:p>
          <a:p>
            <a:pPr algn="ctr">
              <a:lnSpc>
                <a:spcPct val="90000"/>
              </a:lnSpc>
            </a:pPr>
            <a:r>
              <a:rPr lang="de-DE" sz="1400">
                <a:solidFill>
                  <a:schemeClr val="bg1"/>
                </a:solidFill>
              </a:rPr>
              <a:t>Erstellung</a:t>
            </a:r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7153275" y="2373313"/>
            <a:ext cx="1346200" cy="37465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endParaRPr lang="de-DE" sz="1400"/>
          </a:p>
        </p:txBody>
      </p:sp>
      <p:sp>
        <p:nvSpPr>
          <p:cNvPr id="13325" name="Rectangle 54"/>
          <p:cNvSpPr>
            <a:spLocks noChangeArrowheads="1"/>
          </p:cNvSpPr>
          <p:nvPr/>
        </p:nvSpPr>
        <p:spPr bwMode="auto">
          <a:xfrm>
            <a:off x="560388" y="2870200"/>
            <a:ext cx="660400" cy="374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/>
            <a:r>
              <a:rPr lang="de-DE" sz="1400" b="1" dirty="0">
                <a:solidFill>
                  <a:schemeClr val="bg1"/>
                </a:solidFill>
              </a:rPr>
              <a:t>Status</a:t>
            </a:r>
          </a:p>
        </p:txBody>
      </p:sp>
      <p:sp>
        <p:nvSpPr>
          <p:cNvPr id="13326" name="Rectangle 55"/>
          <p:cNvSpPr>
            <a:spLocks noChangeArrowheads="1"/>
          </p:cNvSpPr>
          <p:nvPr/>
        </p:nvSpPr>
        <p:spPr bwMode="auto">
          <a:xfrm>
            <a:off x="1222375" y="2870200"/>
            <a:ext cx="2184400" cy="374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/>
            <a:r>
              <a:rPr lang="de-DE" sz="1400" b="1">
                <a:solidFill>
                  <a:schemeClr val="bg1"/>
                </a:solidFill>
              </a:rPr>
              <a:t>Bereich</a:t>
            </a:r>
          </a:p>
        </p:txBody>
      </p:sp>
      <p:sp>
        <p:nvSpPr>
          <p:cNvPr id="13327" name="Rectangle 56"/>
          <p:cNvSpPr>
            <a:spLocks noChangeArrowheads="1"/>
          </p:cNvSpPr>
          <p:nvPr/>
        </p:nvSpPr>
        <p:spPr bwMode="auto">
          <a:xfrm>
            <a:off x="3406775" y="2870200"/>
            <a:ext cx="5095875" cy="374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/>
            <a:r>
              <a:rPr lang="de-DE" sz="1400" b="1">
                <a:solidFill>
                  <a:schemeClr val="bg1"/>
                </a:solidFill>
              </a:rPr>
              <a:t>Erläuterung / Bemerkung</a:t>
            </a:r>
          </a:p>
        </p:txBody>
      </p:sp>
      <p:sp>
        <p:nvSpPr>
          <p:cNvPr id="13328" name="Oval 77"/>
          <p:cNvSpPr>
            <a:spLocks noChangeArrowheads="1"/>
          </p:cNvSpPr>
          <p:nvPr/>
        </p:nvSpPr>
        <p:spPr bwMode="auto">
          <a:xfrm>
            <a:off x="777875" y="3336925"/>
            <a:ext cx="184150" cy="184150"/>
          </a:xfrm>
          <a:prstGeom prst="ellipse">
            <a:avLst/>
          </a:prstGeom>
          <a:solidFill>
            <a:srgbClr val="339933"/>
          </a:solidFill>
          <a:ln w="9525" algn="ctr">
            <a:solidFill>
              <a:srgbClr val="33993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13329" name="Oval 81"/>
          <p:cNvSpPr>
            <a:spLocks noChangeArrowheads="1"/>
          </p:cNvSpPr>
          <p:nvPr/>
        </p:nvSpPr>
        <p:spPr bwMode="auto">
          <a:xfrm>
            <a:off x="777875" y="4857750"/>
            <a:ext cx="184150" cy="184150"/>
          </a:xfrm>
          <a:prstGeom prst="ellipse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13330" name="Oval 82"/>
          <p:cNvSpPr>
            <a:spLocks noChangeArrowheads="1"/>
          </p:cNvSpPr>
          <p:nvPr/>
        </p:nvSpPr>
        <p:spPr bwMode="auto">
          <a:xfrm>
            <a:off x="777875" y="5214938"/>
            <a:ext cx="184150" cy="18415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13331" name="Rectangle 85"/>
          <p:cNvSpPr>
            <a:spLocks noChangeArrowheads="1"/>
          </p:cNvSpPr>
          <p:nvPr/>
        </p:nvSpPr>
        <p:spPr bwMode="auto">
          <a:xfrm>
            <a:off x="560388" y="3244850"/>
            <a:ext cx="660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32" name="Rectangle 86"/>
          <p:cNvSpPr>
            <a:spLocks noChangeArrowheads="1"/>
          </p:cNvSpPr>
          <p:nvPr/>
        </p:nvSpPr>
        <p:spPr bwMode="auto">
          <a:xfrm>
            <a:off x="1222375" y="3244850"/>
            <a:ext cx="218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de-DE" sz="1400" b="1"/>
              <a:t>Gesamtkonzept</a:t>
            </a:r>
          </a:p>
        </p:txBody>
      </p:sp>
      <p:sp>
        <p:nvSpPr>
          <p:cNvPr id="13333" name="Rectangle 87"/>
          <p:cNvSpPr>
            <a:spLocks noChangeArrowheads="1"/>
          </p:cNvSpPr>
          <p:nvPr/>
        </p:nvSpPr>
        <p:spPr bwMode="auto">
          <a:xfrm>
            <a:off x="3406775" y="3244850"/>
            <a:ext cx="509587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 sz="1400"/>
              <a:t>…</a:t>
            </a:r>
          </a:p>
        </p:txBody>
      </p:sp>
      <p:sp>
        <p:nvSpPr>
          <p:cNvPr id="13334" name="Oval 88"/>
          <p:cNvSpPr>
            <a:spLocks noChangeArrowheads="1"/>
          </p:cNvSpPr>
          <p:nvPr/>
        </p:nvSpPr>
        <p:spPr bwMode="auto">
          <a:xfrm>
            <a:off x="777875" y="3711575"/>
            <a:ext cx="184150" cy="184150"/>
          </a:xfrm>
          <a:prstGeom prst="ellipse">
            <a:avLst/>
          </a:prstGeom>
          <a:solidFill>
            <a:srgbClr val="339933"/>
          </a:solidFill>
          <a:ln w="9525" algn="ctr">
            <a:solidFill>
              <a:srgbClr val="33993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13335" name="Rectangle 89"/>
          <p:cNvSpPr>
            <a:spLocks noChangeArrowheads="1"/>
          </p:cNvSpPr>
          <p:nvPr/>
        </p:nvSpPr>
        <p:spPr bwMode="auto">
          <a:xfrm>
            <a:off x="560388" y="3619500"/>
            <a:ext cx="660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36" name="Rectangle 90"/>
          <p:cNvSpPr>
            <a:spLocks noChangeArrowheads="1"/>
          </p:cNvSpPr>
          <p:nvPr/>
        </p:nvSpPr>
        <p:spPr bwMode="auto">
          <a:xfrm>
            <a:off x="1222375" y="3619500"/>
            <a:ext cx="218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de-DE" sz="1400"/>
              <a:t>Kosten</a:t>
            </a:r>
          </a:p>
        </p:txBody>
      </p:sp>
      <p:sp>
        <p:nvSpPr>
          <p:cNvPr id="13337" name="Rectangle 91"/>
          <p:cNvSpPr>
            <a:spLocks noChangeArrowheads="1"/>
          </p:cNvSpPr>
          <p:nvPr/>
        </p:nvSpPr>
        <p:spPr bwMode="auto">
          <a:xfrm>
            <a:off x="3406775" y="3619500"/>
            <a:ext cx="509587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 sz="1400"/>
              <a:t>…</a:t>
            </a:r>
          </a:p>
        </p:txBody>
      </p:sp>
      <p:sp>
        <p:nvSpPr>
          <p:cNvPr id="13338" name="Oval 92"/>
          <p:cNvSpPr>
            <a:spLocks noChangeArrowheads="1"/>
          </p:cNvSpPr>
          <p:nvPr/>
        </p:nvSpPr>
        <p:spPr bwMode="auto">
          <a:xfrm>
            <a:off x="777875" y="4086225"/>
            <a:ext cx="184150" cy="184150"/>
          </a:xfrm>
          <a:prstGeom prst="ellipse">
            <a:avLst/>
          </a:prstGeom>
          <a:solidFill>
            <a:srgbClr val="339933"/>
          </a:solidFill>
          <a:ln w="9525" algn="ctr">
            <a:solidFill>
              <a:srgbClr val="33993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13339" name="Rectangle 93"/>
          <p:cNvSpPr>
            <a:spLocks noChangeArrowheads="1"/>
          </p:cNvSpPr>
          <p:nvPr/>
        </p:nvSpPr>
        <p:spPr bwMode="auto">
          <a:xfrm>
            <a:off x="560388" y="3994150"/>
            <a:ext cx="660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40" name="Rectangle 94"/>
          <p:cNvSpPr>
            <a:spLocks noChangeArrowheads="1"/>
          </p:cNvSpPr>
          <p:nvPr/>
        </p:nvSpPr>
        <p:spPr bwMode="auto">
          <a:xfrm>
            <a:off x="1222375" y="3994150"/>
            <a:ext cx="218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de-DE" sz="1400"/>
              <a:t>Termine</a:t>
            </a:r>
          </a:p>
        </p:txBody>
      </p:sp>
      <p:sp>
        <p:nvSpPr>
          <p:cNvPr id="13341" name="Rectangle 95"/>
          <p:cNvSpPr>
            <a:spLocks noChangeArrowheads="1"/>
          </p:cNvSpPr>
          <p:nvPr/>
        </p:nvSpPr>
        <p:spPr bwMode="auto">
          <a:xfrm>
            <a:off x="3406775" y="3994150"/>
            <a:ext cx="509587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 sz="1400"/>
              <a:t>...</a:t>
            </a:r>
          </a:p>
        </p:txBody>
      </p:sp>
      <p:sp>
        <p:nvSpPr>
          <p:cNvPr id="13342" name="Oval 96"/>
          <p:cNvSpPr>
            <a:spLocks noChangeArrowheads="1"/>
          </p:cNvSpPr>
          <p:nvPr/>
        </p:nvSpPr>
        <p:spPr bwMode="auto">
          <a:xfrm>
            <a:off x="777875" y="4460875"/>
            <a:ext cx="184150" cy="184150"/>
          </a:xfrm>
          <a:prstGeom prst="ellipse">
            <a:avLst/>
          </a:prstGeom>
          <a:solidFill>
            <a:srgbClr val="339933"/>
          </a:solidFill>
          <a:ln w="9525" algn="ctr">
            <a:solidFill>
              <a:srgbClr val="339933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13343" name="Rectangle 97"/>
          <p:cNvSpPr>
            <a:spLocks noChangeArrowheads="1"/>
          </p:cNvSpPr>
          <p:nvPr/>
        </p:nvSpPr>
        <p:spPr bwMode="auto">
          <a:xfrm>
            <a:off x="560388" y="4368800"/>
            <a:ext cx="660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44" name="Rectangle 98"/>
          <p:cNvSpPr>
            <a:spLocks noChangeArrowheads="1"/>
          </p:cNvSpPr>
          <p:nvPr/>
        </p:nvSpPr>
        <p:spPr bwMode="auto">
          <a:xfrm>
            <a:off x="1222375" y="4368800"/>
            <a:ext cx="218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de-DE" sz="1400"/>
              <a:t>Qualität</a:t>
            </a:r>
          </a:p>
        </p:txBody>
      </p:sp>
      <p:sp>
        <p:nvSpPr>
          <p:cNvPr id="13345" name="Rectangle 99"/>
          <p:cNvSpPr>
            <a:spLocks noChangeArrowheads="1"/>
          </p:cNvSpPr>
          <p:nvPr/>
        </p:nvSpPr>
        <p:spPr bwMode="auto">
          <a:xfrm>
            <a:off x="3406775" y="4368800"/>
            <a:ext cx="509587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 sz="1400"/>
              <a:t>…</a:t>
            </a:r>
          </a:p>
        </p:txBody>
      </p:sp>
      <p:sp>
        <p:nvSpPr>
          <p:cNvPr id="13346" name="Rectangle 101"/>
          <p:cNvSpPr>
            <a:spLocks noChangeArrowheads="1"/>
          </p:cNvSpPr>
          <p:nvPr/>
        </p:nvSpPr>
        <p:spPr bwMode="auto">
          <a:xfrm>
            <a:off x="560388" y="4741863"/>
            <a:ext cx="660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47" name="Rectangle 102"/>
          <p:cNvSpPr>
            <a:spLocks noChangeArrowheads="1"/>
          </p:cNvSpPr>
          <p:nvPr/>
        </p:nvSpPr>
        <p:spPr bwMode="auto">
          <a:xfrm>
            <a:off x="1222375" y="4741863"/>
            <a:ext cx="218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de-DE" sz="1400"/>
              <a:t>Risiko</a:t>
            </a:r>
          </a:p>
        </p:txBody>
      </p:sp>
      <p:sp>
        <p:nvSpPr>
          <p:cNvPr id="13348" name="Rectangle 103"/>
          <p:cNvSpPr>
            <a:spLocks noChangeArrowheads="1"/>
          </p:cNvSpPr>
          <p:nvPr/>
        </p:nvSpPr>
        <p:spPr bwMode="auto">
          <a:xfrm>
            <a:off x="3406775" y="4741863"/>
            <a:ext cx="509587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 sz="1400"/>
              <a:t>...</a:t>
            </a:r>
          </a:p>
        </p:txBody>
      </p:sp>
      <p:sp>
        <p:nvSpPr>
          <p:cNvPr id="13349" name="Rectangle 105"/>
          <p:cNvSpPr>
            <a:spLocks noChangeArrowheads="1"/>
          </p:cNvSpPr>
          <p:nvPr/>
        </p:nvSpPr>
        <p:spPr bwMode="auto">
          <a:xfrm>
            <a:off x="560388" y="5116513"/>
            <a:ext cx="660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50" name="Rectangle 106"/>
          <p:cNvSpPr>
            <a:spLocks noChangeArrowheads="1"/>
          </p:cNvSpPr>
          <p:nvPr/>
        </p:nvSpPr>
        <p:spPr bwMode="auto">
          <a:xfrm>
            <a:off x="1222375" y="5116513"/>
            <a:ext cx="218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de-DE" sz="1400"/>
              <a:t>Offene Punkte</a:t>
            </a:r>
          </a:p>
        </p:txBody>
      </p:sp>
      <p:sp>
        <p:nvSpPr>
          <p:cNvPr id="13351" name="Rectangle 107"/>
          <p:cNvSpPr>
            <a:spLocks noChangeArrowheads="1"/>
          </p:cNvSpPr>
          <p:nvPr/>
        </p:nvSpPr>
        <p:spPr bwMode="auto">
          <a:xfrm>
            <a:off x="3406775" y="5116513"/>
            <a:ext cx="509587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 sz="1400"/>
              <a:t>…</a:t>
            </a:r>
          </a:p>
        </p:txBody>
      </p:sp>
      <p:sp>
        <p:nvSpPr>
          <p:cNvPr id="13352" name="Rectangle 110"/>
          <p:cNvSpPr>
            <a:spLocks noChangeArrowheads="1"/>
          </p:cNvSpPr>
          <p:nvPr/>
        </p:nvSpPr>
        <p:spPr bwMode="auto">
          <a:xfrm>
            <a:off x="561975" y="5491163"/>
            <a:ext cx="28448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de-DE" sz="1400" dirty="0"/>
              <a:t>Ergebnisse im Berichtszeitraum </a:t>
            </a:r>
          </a:p>
        </p:txBody>
      </p:sp>
      <p:sp>
        <p:nvSpPr>
          <p:cNvPr id="13353" name="Rectangle 111"/>
          <p:cNvSpPr>
            <a:spLocks noChangeArrowheads="1"/>
          </p:cNvSpPr>
          <p:nvPr/>
        </p:nvSpPr>
        <p:spPr bwMode="auto">
          <a:xfrm>
            <a:off x="3406775" y="5491163"/>
            <a:ext cx="509587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 sz="1400"/>
              <a:t>…</a:t>
            </a:r>
          </a:p>
        </p:txBody>
      </p:sp>
      <p:sp>
        <p:nvSpPr>
          <p:cNvPr id="13354" name="Rectangle 114"/>
          <p:cNvSpPr>
            <a:spLocks noChangeArrowheads="1"/>
          </p:cNvSpPr>
          <p:nvPr/>
        </p:nvSpPr>
        <p:spPr bwMode="auto">
          <a:xfrm>
            <a:off x="561975" y="5865813"/>
            <a:ext cx="28448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de-DE" sz="1400"/>
              <a:t>Ausblick</a:t>
            </a:r>
          </a:p>
        </p:txBody>
      </p:sp>
      <p:sp>
        <p:nvSpPr>
          <p:cNvPr id="13355" name="Rectangle 115"/>
          <p:cNvSpPr>
            <a:spLocks noChangeArrowheads="1"/>
          </p:cNvSpPr>
          <p:nvPr/>
        </p:nvSpPr>
        <p:spPr bwMode="auto">
          <a:xfrm>
            <a:off x="3406775" y="5865813"/>
            <a:ext cx="5095875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de-DE" sz="1400"/>
              <a:t>…</a:t>
            </a:r>
          </a:p>
        </p:txBody>
      </p:sp>
      <p:sp>
        <p:nvSpPr>
          <p:cNvPr id="13358" name="Titel 1"/>
          <p:cNvSpPr>
            <a:spLocks/>
          </p:cNvSpPr>
          <p:nvPr/>
        </p:nvSpPr>
        <p:spPr bwMode="auto">
          <a:xfrm>
            <a:off x="539750" y="900113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tabLst>
                <a:tab pos="538163" algn="l"/>
              </a:tabLst>
            </a:pPr>
            <a:r>
              <a:rPr lang="de-DE" sz="2000" dirty="0" smtClean="0">
                <a:cs typeface="Arial" charset="0"/>
              </a:rPr>
              <a:t>Projektstatusbericht</a:t>
            </a:r>
            <a:endParaRPr lang="de-DE" sz="2000" dirty="0">
              <a:cs typeface="Arial" charset="0"/>
            </a:endParaRPr>
          </a:p>
          <a:p>
            <a:pPr eaLnBrk="0" hangingPunct="0">
              <a:tabLst>
                <a:tab pos="538163" algn="l"/>
              </a:tabLst>
            </a:pPr>
            <a:r>
              <a:rPr lang="de-DE" sz="2000" b="1" dirty="0">
                <a:cs typeface="Arial" charset="0"/>
              </a:rPr>
              <a:t/>
            </a:r>
            <a:br>
              <a:rPr lang="de-DE" sz="2000" b="1" dirty="0">
                <a:cs typeface="Arial" charset="0"/>
              </a:rPr>
            </a:br>
            <a:r>
              <a:rPr lang="de-DE" dirty="0">
                <a:cs typeface="Arial" charset="0"/>
              </a:rPr>
              <a:t>	</a:t>
            </a:r>
          </a:p>
        </p:txBody>
      </p:sp>
      <p:sp>
        <p:nvSpPr>
          <p:cNvPr id="13359" name="Inhaltsplatzhalter 3"/>
          <p:cNvSpPr>
            <a:spLocks/>
          </p:cNvSpPr>
          <p:nvPr/>
        </p:nvSpPr>
        <p:spPr bwMode="auto">
          <a:xfrm>
            <a:off x="539750" y="1584325"/>
            <a:ext cx="80645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79388" indent="-179388" eaLnBrk="0" hangingPunct="0">
              <a:spcAft>
                <a:spcPts val="600"/>
              </a:spcAft>
              <a:buSzPct val="90000"/>
              <a:buFont typeface="Wingdings" pitchFamily="2" charset="2"/>
              <a:buNone/>
            </a:pPr>
            <a:endParaRPr lang="de-DE" sz="1600">
              <a:cs typeface="Arial" charset="0"/>
            </a:endParaRPr>
          </a:p>
        </p:txBody>
      </p:sp>
      <p:sp>
        <p:nvSpPr>
          <p:cNvPr id="13360" name="Inhaltsplatzhalter 3"/>
          <p:cNvSpPr>
            <a:spLocks/>
          </p:cNvSpPr>
          <p:nvPr/>
        </p:nvSpPr>
        <p:spPr bwMode="auto">
          <a:xfrm>
            <a:off x="539750" y="1582738"/>
            <a:ext cx="80645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79388" indent="-179388" eaLnBrk="0" hangingPunct="0">
              <a:spcAft>
                <a:spcPts val="600"/>
              </a:spcAft>
              <a:buSzPct val="90000"/>
              <a:buFont typeface="Wingdings" pitchFamily="2" charset="2"/>
              <a:buNone/>
            </a:pPr>
            <a:endParaRPr lang="de-DE" sz="16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8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cs typeface="Arial" charset="0"/>
              </a:rPr>
              <a:t>[</a:t>
            </a:r>
            <a:r>
              <a:rPr lang="de-DE" dirty="0">
                <a:cs typeface="Arial" charset="0"/>
              </a:rPr>
              <a:t>Kernaussage]</a:t>
            </a:r>
            <a:br>
              <a:rPr lang="de-DE" dirty="0">
                <a:cs typeface="Arial" charset="0"/>
              </a:rPr>
            </a:br>
            <a:r>
              <a:rPr lang="de-DE" dirty="0">
                <a:cs typeface="Arial" charset="0"/>
              </a:rPr>
              <a:t/>
            </a:r>
            <a:br>
              <a:rPr lang="de-DE" dirty="0">
                <a:cs typeface="Arial" charset="0"/>
              </a:rPr>
            </a:br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179388" indent="-179388" eaLnBrk="0" hangingPunct="0">
              <a:spcAft>
                <a:spcPts val="600"/>
              </a:spcAft>
            </a:pPr>
            <a:r>
              <a:rPr lang="de-DE" dirty="0">
                <a:cs typeface="Arial" charset="0"/>
              </a:rPr>
              <a:t>Nächste Schritte</a:t>
            </a:r>
          </a:p>
          <a:p>
            <a:endParaRPr lang="de-DE" dirty="0"/>
          </a:p>
        </p:txBody>
      </p:sp>
      <p:grpSp>
        <p:nvGrpSpPr>
          <p:cNvPr id="3" name="Gruppieren 13"/>
          <p:cNvGrpSpPr/>
          <p:nvPr/>
        </p:nvGrpSpPr>
        <p:grpSpPr>
          <a:xfrm>
            <a:off x="539750" y="1987200"/>
            <a:ext cx="8064501" cy="4104000"/>
            <a:chOff x="539750" y="1987200"/>
            <a:chExt cx="8064501" cy="4104000"/>
          </a:xfrm>
        </p:grpSpPr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39750" y="5448807"/>
              <a:ext cx="8064500" cy="64239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72000" tIns="45719" rIns="91439" bIns="45719" anchor="ctr">
              <a:noAutofit/>
            </a:bodyPr>
            <a:lstStyle/>
            <a:p>
              <a:pPr algn="ctr">
                <a:spcBef>
                  <a:spcPct val="0"/>
                </a:spcBef>
                <a:spcAft>
                  <a:spcPts val="417"/>
                </a:spcAft>
              </a:pPr>
              <a:endParaRPr lang="de-DE" sz="1600" b="1" dirty="0">
                <a:solidFill>
                  <a:sysClr val="windowText" lastClr="000000"/>
                </a:solidFill>
                <a:ea typeface="ＭＳ Ｐゴシック" pitchFamily="-65" charset="-128"/>
              </a:endParaRPr>
            </a:p>
          </p:txBody>
        </p:sp>
        <p:sp>
          <p:nvSpPr>
            <p:cNvPr id="17" name="AutoShape 7"/>
            <p:cNvSpPr>
              <a:spLocks noChangeArrowheads="1"/>
            </p:cNvSpPr>
            <p:nvPr/>
          </p:nvSpPr>
          <p:spPr bwMode="auto">
            <a:xfrm rot="10800000">
              <a:off x="1692275" y="4800054"/>
              <a:ext cx="5761038" cy="434092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45719" rIns="91439" bIns="45719" anchor="ctr">
              <a:noAutofit/>
            </a:bodyPr>
            <a:lstStyle/>
            <a:p>
              <a:pPr>
                <a:spcAft>
                  <a:spcPts val="417"/>
                </a:spcAft>
              </a:pPr>
              <a:endParaRPr lang="de-DE"/>
            </a:p>
          </p:txBody>
        </p:sp>
        <p:grpSp>
          <p:nvGrpSpPr>
            <p:cNvPr id="5" name="Gruppieren 23"/>
            <p:cNvGrpSpPr/>
            <p:nvPr/>
          </p:nvGrpSpPr>
          <p:grpSpPr>
            <a:xfrm>
              <a:off x="539750" y="1987200"/>
              <a:ext cx="3816000" cy="2523459"/>
              <a:chOff x="539750" y="1989138"/>
              <a:chExt cx="3816000" cy="2519362"/>
            </a:xfrm>
          </p:grpSpPr>
          <p:sp>
            <p:nvSpPr>
              <p:cNvPr id="18" name="Rectangle 4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539750" y="2276475"/>
                <a:ext cx="3816000" cy="2232025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 marL="176213" indent="-176213">
                  <a:spcAft>
                    <a:spcPts val="417"/>
                  </a:spcAft>
                  <a:buSzPct val="90000"/>
                  <a:buFont typeface="Wingdings"/>
                  <a:buChar char="§"/>
                </a:pPr>
                <a:r>
                  <a:rPr lang="de-DE" sz="1400" dirty="0" smtClean="0">
                    <a:solidFill>
                      <a:sysClr val="windowText" lastClr="000000"/>
                    </a:solidFill>
                  </a:rPr>
                  <a:t>…….</a:t>
                </a:r>
                <a:endParaRPr lang="de-DE" sz="14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539750" y="1989138"/>
                <a:ext cx="3816000" cy="2873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square" lIns="72000" tIns="45719" rIns="91439" bIns="45719" anchor="ctr">
                <a:noAutofit/>
              </a:bodyPr>
              <a:lstStyle/>
              <a:p>
                <a:pPr algn="ctr">
                  <a:defRPr/>
                </a:pPr>
                <a:r>
                  <a:rPr lang="de-DE" sz="1600" dirty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Entscheidungsbedarf</a:t>
                </a:r>
              </a:p>
            </p:txBody>
          </p:sp>
        </p:grpSp>
        <p:grpSp>
          <p:nvGrpSpPr>
            <p:cNvPr id="6" name="Gruppieren 24"/>
            <p:cNvGrpSpPr/>
            <p:nvPr/>
          </p:nvGrpSpPr>
          <p:grpSpPr>
            <a:xfrm>
              <a:off x="4788251" y="1987200"/>
              <a:ext cx="3816000" cy="2523459"/>
              <a:chOff x="4788251" y="1989138"/>
              <a:chExt cx="3816000" cy="2519362"/>
            </a:xfrm>
          </p:grpSpPr>
          <p:sp>
            <p:nvSpPr>
              <p:cNvPr id="22" name="Rectangle 12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4788251" y="2276475"/>
                <a:ext cx="3816000" cy="2232025"/>
              </a:xfrm>
              <a:prstGeom prst="rect">
                <a:avLst/>
              </a:prstGeom>
              <a:solidFill>
                <a:schemeClr val="bg1"/>
              </a:solidFill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72000" tIns="46799" rIns="89999" bIns="46799" anchor="t" anchorCtr="0">
                <a:noAutofit/>
              </a:bodyPr>
              <a:lstStyle/>
              <a:p>
                <a:pPr marL="176213" indent="-176213">
                  <a:spcAft>
                    <a:spcPts val="417"/>
                  </a:spcAft>
                  <a:buSzPct val="90000"/>
                  <a:buFont typeface="Wingdings"/>
                  <a:buChar char="§"/>
                </a:pPr>
                <a:r>
                  <a:rPr lang="de-DE" sz="1400" dirty="0" smtClean="0">
                    <a:solidFill>
                      <a:sysClr val="windowText" lastClr="000000"/>
                    </a:solidFill>
                  </a:rPr>
                  <a:t>……</a:t>
                </a:r>
                <a:endParaRPr lang="de-DE" sz="14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" name="Rectangle 13"/>
              <p:cNvSpPr>
                <a:spLocks noChangeArrowheads="1"/>
              </p:cNvSpPr>
              <p:nvPr/>
            </p:nvSpPr>
            <p:spPr bwMode="auto">
              <a:xfrm>
                <a:off x="4788251" y="1989138"/>
                <a:ext cx="3816000" cy="2873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square" lIns="72000" tIns="45719" rIns="91439" bIns="45719" anchor="ctr">
                <a:noAutofit/>
              </a:bodyPr>
              <a:lstStyle/>
              <a:p>
                <a:pPr algn="ctr">
                  <a:defRPr/>
                </a:pPr>
                <a:r>
                  <a:rPr lang="de-DE" sz="1600" dirty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Einzuleitende Aktivitäten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004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guideLine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NoBord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NoBord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Lin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Lin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Bord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Borde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14,17323;14,17323;28,34646;28,45181;42,62504;42,51968;56,69291;56,69291;70,86614;"/>
  <p:tag name="VCT-BULLETVISIBILITY" val="G*****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guideLine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14,17323;14,17323;28,34646;28,45181;42,62504;42,51968;56,69291;56,69291;70,86614;"/>
  <p:tag name="VCT-BULLETVISIBILITY" val="G*****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ootno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NoTitleNoBorde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NoTitleNoBord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NoBorde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NoBorde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Lin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Lin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Borde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Borde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BorderLeft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NoTitleNoBord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NoTitleNoBorder"/>
</p:tagLst>
</file>

<file path=ppt/theme/theme1.xml><?xml version="1.0" encoding="utf-8"?>
<a:theme xmlns:a="http://schemas.openxmlformats.org/drawingml/2006/main" name="QS Executive">
  <a:themeElements>
    <a:clrScheme name="Benutzerdefiniert 11">
      <a:dk1>
        <a:srgbClr val="000000"/>
      </a:dk1>
      <a:lt1>
        <a:srgbClr val="FFFFFF"/>
      </a:lt1>
      <a:dk2>
        <a:srgbClr val="A2A2A2"/>
      </a:dk2>
      <a:lt2>
        <a:srgbClr val="FFFFFF"/>
      </a:lt2>
      <a:accent1>
        <a:srgbClr val="BED2FF"/>
      </a:accent1>
      <a:accent2>
        <a:srgbClr val="3C8CC8"/>
      </a:accent2>
      <a:accent3>
        <a:srgbClr val="00285A"/>
      </a:accent3>
      <a:accent4>
        <a:srgbClr val="BFBFBF"/>
      </a:accent4>
      <a:accent5>
        <a:srgbClr val="595959"/>
      </a:accent5>
      <a:accent6>
        <a:srgbClr val="C80A1E"/>
      </a:accent6>
      <a:hlink>
        <a:srgbClr val="0000FF"/>
      </a:hlink>
      <a:folHlink>
        <a:srgbClr val="800080"/>
      </a:folHlink>
    </a:clrScheme>
    <a:fontScheme name="Quick Slid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72000" rIns="72000" rtlCol="0" anchor="t" anchorCtr="0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  <a:miter lim="800000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rIns="72000" rtlCol="0">
        <a:noAutofit/>
      </a:bodyPr>
      <a:lstStyle>
        <a:defPPr>
          <a:buSzPct val="90000"/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olienmaster  Manager-Wiki">
  <a:themeElements>
    <a:clrScheme name="Benutzerdefiniert 11">
      <a:dk1>
        <a:srgbClr val="000000"/>
      </a:dk1>
      <a:lt1>
        <a:srgbClr val="FFFFFF"/>
      </a:lt1>
      <a:dk2>
        <a:srgbClr val="A2A2A2"/>
      </a:dk2>
      <a:lt2>
        <a:srgbClr val="FFFFFF"/>
      </a:lt2>
      <a:accent1>
        <a:srgbClr val="BED2FF"/>
      </a:accent1>
      <a:accent2>
        <a:srgbClr val="3C8CC8"/>
      </a:accent2>
      <a:accent3>
        <a:srgbClr val="00285A"/>
      </a:accent3>
      <a:accent4>
        <a:srgbClr val="BFBFBF"/>
      </a:accent4>
      <a:accent5>
        <a:srgbClr val="595959"/>
      </a:accent5>
      <a:accent6>
        <a:srgbClr val="C80A1E"/>
      </a:accent6>
      <a:hlink>
        <a:srgbClr val="0000FF"/>
      </a:hlink>
      <a:folHlink>
        <a:srgbClr val="800080"/>
      </a:folHlink>
    </a:clrScheme>
    <a:fontScheme name="Quick Slid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72000" rIns="72000" rtlCol="0" anchor="t" anchorCtr="0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  <a:miter lim="800000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rIns="72000" rtlCol="0">
        <a:noAutofit/>
      </a:bodyPr>
      <a:lstStyle>
        <a:defPPr>
          <a:buSzPct val="90000"/>
          <a:defRPr sz="1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QuickSlide Entwurfsvorlage Executive</Template>
  <TotalTime>0</TotalTime>
  <Words>48</Words>
  <Application>Microsoft Office PowerPoint</Application>
  <PresentationFormat>Bildschirmpräsentation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QS Executive</vt:lpstr>
      <vt:lpstr>Folienmaster  Manager-Wiki</vt:lpstr>
      <vt:lpstr>Projektstatusbericht</vt:lpstr>
      <vt:lpstr>PowerPoint-Präsentation</vt:lpstr>
      <vt:lpstr>[Kernaussage]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Makro-Umweltanalyse mit Szenarien</dc:title>
  <dc:creator>Janna Smidt</dc:creator>
  <cp:lastModifiedBy>Janna Smidt</cp:lastModifiedBy>
  <cp:revision>47</cp:revision>
  <dcterms:created xsi:type="dcterms:W3CDTF">2011-08-16T08:58:00Z</dcterms:created>
  <dcterms:modified xsi:type="dcterms:W3CDTF">2011-09-09T11:07:38Z</dcterms:modified>
</cp:coreProperties>
</file>